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5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1172" autoAdjust="0"/>
  </p:normalViewPr>
  <p:slideViewPr>
    <p:cSldViewPr>
      <p:cViewPr varScale="1">
        <p:scale>
          <a:sx n="115" d="100"/>
          <a:sy n="115" d="100"/>
        </p:scale>
        <p:origin x="1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13/05/2017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IWOCL_2016.zi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</a:t>
            </a:r>
            <a:r>
              <a:rPr lang="en-GB" dirty="0" smtClean="0">
                <a:solidFill>
                  <a:schemeClr val="tx2"/>
                </a:solidFill>
              </a:rPr>
              <a:t>Price</a:t>
            </a:r>
            <a:endParaRPr lang="en-GB" dirty="0" smtClean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</a:t>
            </a:r>
            <a:r>
              <a:rPr lang="en-GB" sz="1600" dirty="0" smtClean="0">
                <a:solidFill>
                  <a:schemeClr val="tx2"/>
                </a:solidFill>
              </a:rPr>
              <a:t>from Tom Deakin, Tim </a:t>
            </a:r>
            <a:r>
              <a:rPr lang="en-GB" sz="1600" dirty="0" smtClean="0">
                <a:solidFill>
                  <a:schemeClr val="tx2"/>
                </a:solidFill>
              </a:rPr>
              <a:t>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</a:t>
            </a:r>
            <a:r>
              <a:rPr lang="en-GB" sz="1600" dirty="0" smtClean="0">
                <a:solidFill>
                  <a:schemeClr val="tx2"/>
                </a:solidFill>
              </a:rPr>
              <a:t>), and many others</a:t>
            </a:r>
            <a:endParaRPr lang="en-GB" sz="16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need </a:t>
            </a:r>
            <a:r>
              <a:rPr lang="en-GB" dirty="0" smtClean="0"/>
              <a:t>efficient, expressive, parallel programming languages</a:t>
            </a:r>
          </a:p>
          <a:p>
            <a:r>
              <a:rPr lang="en-GB" dirty="0" smtClean="0"/>
              <a:t>We also </a:t>
            </a:r>
            <a:r>
              <a:rPr lang="en-GB" dirty="0" smtClean="0"/>
              <a:t>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OpenCL </a:t>
            </a:r>
            <a:r>
              <a:rPr lang="en-US" dirty="0" smtClean="0"/>
              <a:t>progress</a:t>
            </a:r>
            <a:br>
              <a:rPr lang="en-US" dirty="0" smtClean="0"/>
            </a:br>
            <a:r>
              <a:rPr lang="en-US" dirty="0"/>
              <a:t>v</a:t>
            </a:r>
            <a:r>
              <a:rPr lang="en-US" dirty="0"/>
              <a:t>2.2 - </a:t>
            </a:r>
            <a:r>
              <a:rPr lang="en-US" dirty="0"/>
              <a:t>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  <a:endPara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  <a:endPara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1000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</a:t>
              </a:r>
              <a:r>
                <a:rPr lang="en-US" sz="1000" dirty="0">
                  <a:latin typeface="Trebuchet MS" pitchFamily="34" charset="0"/>
                </a:rPr>
                <a:t>2.0 </a:t>
              </a:r>
              <a:r>
                <a:rPr lang="en-US" sz="1000" dirty="0">
                  <a:latin typeface="Trebuchet MS" pitchFamily="34" charset="0"/>
                </a:rPr>
                <a:t/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1000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  <a:endPara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partitioning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compilation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&amp; 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image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kernels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/ custom devices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&amp; GL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event-driven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data/event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75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75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75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</a:t>
              </a:r>
              <a:r>
                <a:rPr lang="en-US" sz="1000" dirty="0">
                  <a:latin typeface="Trebuchet MS" pitchFamily="34" charset="0"/>
                </a:rPr>
                <a:t>2.1 </a:t>
              </a:r>
              <a:r>
                <a:rPr lang="en-US" sz="1000" dirty="0">
                  <a:latin typeface="Trebuchet MS" pitchFamily="34" charset="0"/>
                </a:rPr>
                <a:t/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  <a:endPara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75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timer </a:t>
            </a:r>
            <a:r>
              <a:rPr lang="en-US" sz="1000" dirty="0"/>
              <a:t>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</a:t>
              </a:r>
              <a:r>
                <a:rPr lang="en-US" sz="1000" dirty="0">
                  <a:latin typeface="Trebuchet MS" pitchFamily="34" charset="0"/>
                </a:rPr>
                <a:t>2.2 </a:t>
              </a:r>
              <a:r>
                <a:rPr lang="en-US" sz="1000" dirty="0">
                  <a:latin typeface="Trebuchet MS" pitchFamily="34" charset="0"/>
                </a:rPr>
                <a:t/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  <a:endPara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75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  <a:endParaRPr lang="en-US" sz="11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</a:t>
            </a: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and Language </a:t>
            </a:r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Specs</a:t>
            </a:r>
            <a:endParaRPr lang="en-US" sz="1400" b="1" dirty="0">
              <a:solidFill>
                <a:srgbClr val="C00000"/>
              </a:solidFill>
              <a:latin typeface="Trebuchet MS" pitchFamily="34" charset="0"/>
              <a:cs typeface="Tahoma" pitchFamily="34" charset="0"/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  <a:endParaRPr lang="en-US" sz="11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</a:t>
            </a:r>
            <a:br>
              <a:rPr lang="en-GB" sz="2800" dirty="0" smtClean="0">
                <a:hlinkClick r:id="rId2"/>
              </a:rPr>
            </a:br>
            <a:r>
              <a:rPr lang="en-GB" sz="2800" dirty="0" smtClean="0">
                <a:hlinkClick r:id="rId2"/>
              </a:rPr>
              <a:t>~simonm/OpenCL/IWOCL_2017.zip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 smtClean="0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</a:t>
            </a:r>
            <a:r>
              <a:rPr lang="en-GB" sz="2400" dirty="0" smtClean="0"/>
              <a:t>of kernels</a:t>
            </a:r>
            <a:r>
              <a:rPr lang="en-GB" sz="24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 smtClean="0">
                <a:solidFill>
                  <a:schemeClr val="accent6"/>
                </a:solidFill>
              </a:rPr>
              <a:t>kernels</a:t>
            </a:r>
            <a:r>
              <a:rPr lang="en-GB" sz="2400" dirty="0" smtClean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 smtClean="0">
                <a:solidFill>
                  <a:schemeClr val="accent6"/>
                </a:solidFill>
              </a:rPr>
              <a:t>cl2.</a:t>
            </a:r>
            <a:r>
              <a:rPr lang="en-GB" dirty="0">
                <a:solidFill>
                  <a:schemeClr val="accent6"/>
                </a:solidFill>
              </a:rPr>
              <a:t>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</a:t>
            </a:r>
            <a:r>
              <a:rPr lang="en-GB" dirty="0" smtClean="0">
                <a:solidFill>
                  <a:srgbClr val="008000"/>
                </a:solidFill>
              </a:rPr>
              <a:t>queue</a:t>
            </a:r>
            <a:r>
              <a:rPr lang="en-GB" dirty="0" smtClean="0"/>
              <a:t>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h_c.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</a:t>
            </a:r>
            <a:r>
              <a:rPr lang="en-GB" sz="1400">
                <a:latin typeface="+mj-lt"/>
              </a:rPr>
              <a:t>we </a:t>
            </a:r>
            <a:r>
              <a:rPr lang="en-GB" sz="1400" smtClean="0">
                <a:latin typeface="+mj-lt"/>
              </a:rPr>
              <a:t>don't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</a:t>
            </a:r>
            <a:r>
              <a:rPr lang="en-GB" dirty="0" smtClean="0">
                <a:hlinkClick r:id="rId4"/>
              </a:rPr>
              <a:t>/</a:t>
            </a:r>
            <a:br>
              <a:rPr lang="en-GB" dirty="0" smtClean="0">
                <a:hlinkClick r:id="rId4"/>
              </a:rPr>
            </a:br>
            <a:r>
              <a:rPr lang="en-GB" dirty="0" smtClean="0">
                <a:hlinkClick r:id="rId4"/>
              </a:rPr>
              <a:t>registry/cl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dependencies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OS X (recent)</a:t>
            </a:r>
            <a:endParaRPr lang="en-US" dirty="0"/>
          </a:p>
          <a:p>
            <a:pPr lvl="1"/>
            <a:r>
              <a:rPr lang="en-US" dirty="0" smtClean="0"/>
              <a:t>OpenCL driver is built in</a:t>
            </a:r>
          </a:p>
          <a:p>
            <a:pPr lvl="1"/>
            <a:r>
              <a:rPr lang="en-US" dirty="0" smtClean="0"/>
              <a:t>SDL2 (optional)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OpenCL driver (e.g. NVIDIA, AMD or Intel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SDL2 (optional)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7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2010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We’ll be using Bristol’s cluster (the “Zoo”):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dirty="0" err="1" smtClean="0">
                <a:latin typeface="Courier New"/>
                <a:cs typeface="Courier New"/>
              </a:rPr>
              <a:t>ssh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 smtClean="0">
                <a:latin typeface="Courier New"/>
                <a:cs typeface="Courier New"/>
              </a:rPr>
              <a:t>@hpc.cs.bris.ac.uk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Username (</a:t>
            </a:r>
            <a:r>
              <a:rPr lang="en-US" dirty="0" err="1" smtClean="0"/>
              <a:t>e.g</a:t>
            </a:r>
            <a:r>
              <a:rPr lang="en-US" dirty="0" smtClean="0"/>
              <a:t>): </a:t>
            </a:r>
            <a:r>
              <a:rPr lang="en-US" dirty="0" smtClean="0">
                <a:latin typeface="Courier New"/>
                <a:cs typeface="Courier New"/>
              </a:rPr>
              <a:t>train</a:t>
            </a:r>
            <a:r>
              <a:rPr lang="en-US" i="1" dirty="0" smtClean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 smtClean="0">
                <a:cs typeface="Courier New"/>
              </a:rPr>
              <a:t>Password: </a:t>
            </a:r>
            <a:r>
              <a:rPr lang="en-US" dirty="0" smtClean="0">
                <a:latin typeface="Courier New"/>
                <a:cs typeface="Courier New"/>
              </a:rPr>
              <a:t>iwocl2017</a:t>
            </a:r>
          </a:p>
          <a:p>
            <a:endParaRPr lang="en-US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 smtClean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node32: AMD RX 480</a:t>
            </a:r>
          </a:p>
          <a:p>
            <a:endParaRPr lang="en-US" b="1" dirty="0" smtClean="0">
              <a:solidFill>
                <a:srgbClr val="000000"/>
              </a:solidFill>
              <a:cs typeface="Courier New"/>
            </a:endParaRPr>
          </a:p>
          <a:p>
            <a:r>
              <a:rPr lang="en-US" b="1" dirty="0" smtClean="0">
                <a:solidFill>
                  <a:srgbClr val="000000"/>
                </a:solidFill>
                <a:cs typeface="Courier New"/>
              </a:rPr>
              <a:t>Load the Intel OpenCL CPU runtime with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600" dirty="0" smtClean="0">
                <a:latin typeface="Courier New"/>
                <a:cs typeface="Courier New"/>
              </a:rPr>
              <a:t>module </a:t>
            </a:r>
            <a:r>
              <a:rPr lang="en-US" sz="2600" dirty="0">
                <a:latin typeface="Courier New"/>
                <a:cs typeface="Courier New"/>
              </a:rPr>
              <a:t>load </a:t>
            </a:r>
            <a:r>
              <a:rPr lang="en-US" sz="2600" dirty="0" err="1" smtClean="0">
                <a:latin typeface="Courier New"/>
                <a:cs typeface="Courier New"/>
              </a:rPr>
              <a:t>intel</a:t>
            </a:r>
            <a:r>
              <a:rPr lang="en-US" sz="2600" dirty="0" smtClean="0">
                <a:latin typeface="Courier New"/>
                <a:cs typeface="Courier New"/>
              </a:rPr>
              <a:t>/</a:t>
            </a:r>
            <a:r>
              <a:rPr lang="en-US" sz="2600" dirty="0" err="1" smtClean="0">
                <a:latin typeface="Courier New"/>
                <a:cs typeface="Courier New"/>
              </a:rPr>
              <a:t>opencl</a:t>
            </a:r>
            <a:r>
              <a:rPr lang="en-US" sz="2600" dirty="0" smtClean="0">
                <a:latin typeface="Courier New"/>
                <a:cs typeface="Courier New"/>
              </a:rPr>
              <a:t>/16.1.1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others?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38439</TotalTime>
  <Words>1285</Words>
  <Application>Microsoft Macintosh PowerPoint</Application>
  <PresentationFormat>On-screen Show (4:3)</PresentationFormat>
  <Paragraphs>316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 Black</vt:lpstr>
      <vt:lpstr>Arial Narrow</vt:lpstr>
      <vt:lpstr>Calibri</vt:lpstr>
      <vt:lpstr>Courier New</vt:lpstr>
      <vt:lpstr>Courier New Bold</vt:lpstr>
      <vt:lpstr>Letter Gothic Std</vt:lpstr>
      <vt:lpstr>MS PGothic</vt:lpstr>
      <vt:lpstr>ＭＳ Ｐゴシック</vt:lpstr>
      <vt:lpstr>Myriad Set Bold</vt:lpstr>
      <vt:lpstr>Myriad Set Text</vt:lpstr>
      <vt:lpstr>Myriad Set TextItalic</vt:lpstr>
      <vt:lpstr>Tahoma</vt:lpstr>
      <vt:lpstr>Trebuchet MS</vt:lpstr>
      <vt:lpstr>ヒラギノ角ゴ ProN W3</vt:lpstr>
      <vt:lpstr>Arial</vt:lpstr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1262</cp:revision>
  <dcterms:created xsi:type="dcterms:W3CDTF">2013-06-29T14:06:29Z</dcterms:created>
  <dcterms:modified xsi:type="dcterms:W3CDTF">2017-05-13T21:47:24Z</dcterms:modified>
</cp:coreProperties>
</file>